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57" r:id="rId2"/>
    <p:sldId id="256" r:id="rId3"/>
    <p:sldId id="260" r:id="rId4"/>
    <p:sldId id="264" r:id="rId5"/>
    <p:sldId id="265" r:id="rId6"/>
    <p:sldId id="266" r:id="rId7"/>
    <p:sldId id="267"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9785D1-0F81-4B6E-AFB0-F92AC7EAD00F}" type="datetimeFigureOut">
              <a:rPr lang="en-GB" smtClean="0"/>
              <a:t>04/12/2017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376632-A14D-48B6-ACE1-AF712D161800}" type="slidenum">
              <a:rPr lang="en-GB" smtClean="0"/>
              <a:t>‹#›</a:t>
            </a:fld>
            <a:endParaRPr lang="en-GB"/>
          </a:p>
        </p:txBody>
      </p:sp>
    </p:spTree>
    <p:extLst>
      <p:ext uri="{BB962C8B-B14F-4D97-AF65-F5344CB8AC3E}">
        <p14:creationId xmlns:p14="http://schemas.microsoft.com/office/powerpoint/2010/main" val="1603537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solidFill>
            <a:schemeClr val="tx1"/>
          </a:solidFill>
        </p:spPr>
        <p:txBody>
          <a:bodyPr/>
          <a:lstStyle>
            <a:lvl1pPr>
              <a:defRPr>
                <a:solidFill>
                  <a:schemeClr val="bg1"/>
                </a:solidFill>
                <a:latin typeface="Comic Sans MS" pitchFamily="66"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latin typeface="Comic Sans MS" pitchFamily="66"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Comic Sans MS" pitchFamily="66" charset="0"/>
              </a:defRPr>
            </a:lvl1pPr>
          </a:lstStyle>
          <a:p>
            <a:fld id="{2ED0CCD1-486B-4D1C-94DE-F9C29DF2546D}" type="datetimeFigureOut">
              <a:rPr lang="en-GB" smtClean="0"/>
              <a:pPr/>
              <a:t>04/12/2017</a:t>
            </a:fld>
            <a:endParaRPr lang="en-GB"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atin typeface="Comic Sans MS" pitchFamily="66" charset="0"/>
              </a:defRPr>
            </a:lvl1pPr>
          </a:lstStyle>
          <a:p>
            <a:fld id="{D0B4D239-2BE5-4AAE-AA7C-B6CF48B2BB9F}" type="slidenum">
              <a:rPr lang="en-GB" smtClean="0"/>
              <a:pPr/>
              <a:t>‹#›</a:t>
            </a:fld>
            <a:endParaRPr lang="en-GB" dirty="0"/>
          </a:p>
        </p:txBody>
      </p:sp>
    </p:spTree>
    <p:extLst>
      <p:ext uri="{BB962C8B-B14F-4D97-AF65-F5344CB8AC3E}">
        <p14:creationId xmlns:p14="http://schemas.microsoft.com/office/powerpoint/2010/main" val="313709837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155722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1637994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lvl1pPr>
              <a:defRPr>
                <a:solidFill>
                  <a:schemeClr val="bg1"/>
                </a:solidFill>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11090066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114811000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395408353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429125825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85577807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110210457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2190742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2ED0CCD1-486B-4D1C-94DE-F9C29DF2546D}" type="datetimeFigureOut">
              <a:rPr lang="en-GB" smtClean="0"/>
              <a:t>04/12/2017</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D0B4D239-2BE5-4AAE-AA7C-B6CF48B2BB9F}" type="slidenum">
              <a:rPr lang="en-GB" smtClean="0"/>
              <a:t>‹#›</a:t>
            </a:fld>
            <a:endParaRPr lang="en-GB"/>
          </a:p>
        </p:txBody>
      </p:sp>
    </p:spTree>
    <p:extLst>
      <p:ext uri="{BB962C8B-B14F-4D97-AF65-F5344CB8AC3E}">
        <p14:creationId xmlns:p14="http://schemas.microsoft.com/office/powerpoint/2010/main" val="228434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a:solidFill>
            <a:schemeClr val="tx1"/>
          </a:solidFill>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6512958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bg1"/>
          </a:solidFill>
          <a:latin typeface="Comic Sans MS" pitchFamily="66"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omic Sans MS" pitchFamily="66"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omic Sans MS" pitchFamily="66"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omic Sans MS" pitchFamily="66"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omic Sans MS"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31224" cy="5530626"/>
          </a:xfrm>
          <a:solidFill>
            <a:schemeClr val="bg1"/>
          </a:solidFill>
        </p:spPr>
        <p:txBody>
          <a:bodyPr>
            <a:normAutofit fontScale="90000"/>
          </a:bodyPr>
          <a:lstStyle/>
          <a:p>
            <a:pPr algn="l"/>
            <a:r>
              <a:rPr lang="en-GB" sz="2800" dirty="0" smtClean="0">
                <a:solidFill>
                  <a:schemeClr val="tx1"/>
                </a:solidFill>
              </a:rPr>
              <a:t>DISCUSS: </a:t>
            </a:r>
            <a:r>
              <a:rPr lang="en-GB" sz="2800" dirty="0" smtClean="0"/>
              <a:t/>
            </a:r>
            <a:br>
              <a:rPr lang="en-GB" sz="2800" dirty="0" smtClean="0"/>
            </a:br>
            <a:r>
              <a:rPr lang="en-GB" sz="2800" dirty="0" smtClean="0"/>
              <a:t/>
            </a:r>
            <a:br>
              <a:rPr lang="en-GB" sz="2800" dirty="0" smtClean="0"/>
            </a:br>
            <a:r>
              <a:rPr lang="en-GB" sz="2800" dirty="0" smtClean="0">
                <a:solidFill>
                  <a:schemeClr val="tx1"/>
                </a:solidFill>
              </a:rPr>
              <a:t/>
            </a:r>
            <a:br>
              <a:rPr lang="en-GB" sz="2800" dirty="0" smtClean="0">
                <a:solidFill>
                  <a:schemeClr val="tx1"/>
                </a:solidFill>
              </a:rPr>
            </a:br>
            <a:r>
              <a:rPr lang="en-GB" sz="2800" dirty="0" smtClean="0">
                <a:solidFill>
                  <a:schemeClr val="tx1"/>
                </a:solidFill>
              </a:rPr>
              <a:t/>
            </a:r>
            <a:br>
              <a:rPr lang="en-GB" sz="2800" dirty="0" smtClean="0">
                <a:solidFill>
                  <a:schemeClr val="tx1"/>
                </a:solidFill>
              </a:rPr>
            </a:br>
            <a:r>
              <a:rPr lang="en-GB" sz="2800" dirty="0" smtClean="0">
                <a:solidFill>
                  <a:schemeClr val="tx1"/>
                </a:solidFill>
              </a:rPr>
              <a:t>You </a:t>
            </a:r>
            <a:r>
              <a:rPr lang="en-GB" sz="2800" dirty="0">
                <a:solidFill>
                  <a:schemeClr val="tx1"/>
                </a:solidFill>
              </a:rPr>
              <a:t>are a </a:t>
            </a:r>
            <a:r>
              <a:rPr lang="en-GB" sz="2800" u="sng" dirty="0">
                <a:solidFill>
                  <a:schemeClr val="tx1"/>
                </a:solidFill>
              </a:rPr>
              <a:t>teacher</a:t>
            </a:r>
            <a:r>
              <a:rPr lang="en-GB" sz="2800" dirty="0">
                <a:solidFill>
                  <a:schemeClr val="tx1"/>
                </a:solidFill>
              </a:rPr>
              <a:t> on the bus on the way to work.  A group of students start a water fight at the back of the bus.  What </a:t>
            </a:r>
            <a:r>
              <a:rPr lang="en-GB" sz="2800" dirty="0" smtClean="0">
                <a:solidFill>
                  <a:schemeClr val="tx1"/>
                </a:solidFill>
              </a:rPr>
              <a:t>should </a:t>
            </a:r>
            <a:r>
              <a:rPr lang="en-GB" sz="2800" dirty="0">
                <a:solidFill>
                  <a:schemeClr val="tx1"/>
                </a:solidFill>
              </a:rPr>
              <a:t>you do? </a:t>
            </a:r>
            <a:r>
              <a:rPr lang="en-GB" sz="2800" dirty="0" smtClean="0">
                <a:solidFill>
                  <a:schemeClr val="tx1"/>
                </a:solidFill>
              </a:rPr>
              <a:t> Why? </a:t>
            </a:r>
            <a:r>
              <a:rPr lang="en-GB" sz="2800" dirty="0">
                <a:solidFill>
                  <a:schemeClr val="tx1"/>
                </a:solidFill>
              </a:rPr>
              <a:t/>
            </a:r>
            <a:br>
              <a:rPr lang="en-GB" sz="2800" dirty="0">
                <a:solidFill>
                  <a:schemeClr val="tx1"/>
                </a:solidFill>
              </a:rPr>
            </a:br>
            <a:r>
              <a:rPr lang="en-GB" sz="2800" dirty="0">
                <a:solidFill>
                  <a:schemeClr val="tx1"/>
                </a:solidFill>
              </a:rPr>
              <a:t/>
            </a:r>
            <a:br>
              <a:rPr lang="en-GB" sz="2800" dirty="0">
                <a:solidFill>
                  <a:schemeClr val="tx1"/>
                </a:solidFill>
              </a:rPr>
            </a:br>
            <a:r>
              <a:rPr lang="en-GB" sz="2800" dirty="0" smtClean="0">
                <a:solidFill>
                  <a:schemeClr val="tx1"/>
                </a:solidFill>
              </a:rPr>
              <a:t>A</a:t>
            </a:r>
            <a:r>
              <a:rPr lang="en-GB" sz="2800" dirty="0" smtClean="0">
                <a:solidFill>
                  <a:schemeClr val="tx1"/>
                </a:solidFill>
              </a:rPr>
              <a:t>) Do </a:t>
            </a:r>
            <a:r>
              <a:rPr lang="en-GB" sz="2800" dirty="0">
                <a:solidFill>
                  <a:schemeClr val="tx1"/>
                </a:solidFill>
              </a:rPr>
              <a:t>nothing (ignore it)</a:t>
            </a:r>
            <a:br>
              <a:rPr lang="en-GB" sz="2800" dirty="0">
                <a:solidFill>
                  <a:schemeClr val="tx1"/>
                </a:solidFill>
              </a:rPr>
            </a:br>
            <a:r>
              <a:rPr lang="en-GB" sz="2800" dirty="0" smtClean="0">
                <a:solidFill>
                  <a:schemeClr val="tx1"/>
                </a:solidFill>
              </a:rPr>
              <a:t>B) Tell </a:t>
            </a:r>
            <a:r>
              <a:rPr lang="en-GB" sz="2800" dirty="0">
                <a:solidFill>
                  <a:schemeClr val="tx1"/>
                </a:solidFill>
              </a:rPr>
              <a:t>off the students on the </a:t>
            </a:r>
            <a:r>
              <a:rPr lang="en-GB" sz="2800" dirty="0" smtClean="0">
                <a:solidFill>
                  <a:schemeClr val="tx1"/>
                </a:solidFill>
              </a:rPr>
              <a:t>bus</a:t>
            </a:r>
            <a:r>
              <a:rPr lang="en-GB" sz="2800" dirty="0">
                <a:solidFill>
                  <a:schemeClr val="tx1"/>
                </a:solidFill>
              </a:rPr>
              <a:t/>
            </a:r>
            <a:br>
              <a:rPr lang="en-GB" sz="2800" dirty="0">
                <a:solidFill>
                  <a:schemeClr val="tx1"/>
                </a:solidFill>
              </a:rPr>
            </a:br>
            <a:r>
              <a:rPr lang="en-GB" sz="2800" dirty="0" smtClean="0">
                <a:solidFill>
                  <a:schemeClr val="tx1"/>
                </a:solidFill>
              </a:rPr>
              <a:t>C) Wait </a:t>
            </a:r>
            <a:r>
              <a:rPr lang="en-GB" sz="2800" dirty="0">
                <a:solidFill>
                  <a:schemeClr val="tx1"/>
                </a:solidFill>
              </a:rPr>
              <a:t>until they get to school and report them to their </a:t>
            </a:r>
            <a:r>
              <a:rPr lang="en-GB" sz="2800" dirty="0" smtClean="0">
                <a:solidFill>
                  <a:schemeClr val="tx1"/>
                </a:solidFill>
              </a:rPr>
              <a:t>Head of Year</a:t>
            </a:r>
            <a:r>
              <a:rPr lang="en-GB" sz="2800" dirty="0">
                <a:solidFill>
                  <a:schemeClr val="tx1"/>
                </a:solidFill>
              </a:rPr>
              <a:t/>
            </a:r>
            <a:br>
              <a:rPr lang="en-GB" sz="2800" dirty="0">
                <a:solidFill>
                  <a:schemeClr val="tx1"/>
                </a:solidFill>
              </a:rPr>
            </a:br>
            <a:endParaRPr lang="en-GB" sz="2800" b="1" dirty="0">
              <a:solidFill>
                <a:schemeClr val="tx1"/>
              </a:solidFill>
            </a:endParaRPr>
          </a:p>
        </p:txBody>
      </p:sp>
      <p:pic>
        <p:nvPicPr>
          <p:cNvPr id="4" name="Picture 2" descr="Image result for london bu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6357" y="371186"/>
            <a:ext cx="1639514" cy="1620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89286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Behaviour Outside School</a:t>
            </a:r>
            <a:endParaRPr lang="en-GB" dirty="0"/>
          </a:p>
        </p:txBody>
      </p:sp>
      <p:sp>
        <p:nvSpPr>
          <p:cNvPr id="3" name="Subtitle 2"/>
          <p:cNvSpPr>
            <a:spLocks noGrp="1"/>
          </p:cNvSpPr>
          <p:nvPr>
            <p:ph type="subTitle" idx="1"/>
          </p:nvPr>
        </p:nvSpPr>
        <p:spPr>
          <a:xfrm>
            <a:off x="683568" y="3886200"/>
            <a:ext cx="7776864" cy="1752600"/>
          </a:xfrm>
        </p:spPr>
        <p:txBody>
          <a:bodyPr/>
          <a:lstStyle/>
          <a:p>
            <a:pPr algn="l"/>
            <a:r>
              <a:rPr lang="en-GB" dirty="0" smtClean="0"/>
              <a:t>LO: To explore the relationship between behaviour outside school and our future</a:t>
            </a:r>
            <a:endParaRPr lang="en-GB" dirty="0"/>
          </a:p>
        </p:txBody>
      </p:sp>
    </p:spTree>
    <p:extLst>
      <p:ext uri="{BB962C8B-B14F-4D97-AF65-F5344CB8AC3E}">
        <p14:creationId xmlns:p14="http://schemas.microsoft.com/office/powerpoint/2010/main" val="2781693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9801" t="14242" r="1846" b="48068"/>
          <a:stretch/>
        </p:blipFill>
        <p:spPr bwMode="auto">
          <a:xfrm>
            <a:off x="5221739" y="476672"/>
            <a:ext cx="3740727" cy="2757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33086" y="1855199"/>
            <a:ext cx="4536504" cy="4524315"/>
          </a:xfrm>
          <a:prstGeom prst="rect">
            <a:avLst/>
          </a:prstGeom>
          <a:solidFill>
            <a:schemeClr val="bg1"/>
          </a:solidFill>
        </p:spPr>
        <p:txBody>
          <a:bodyPr wrap="square" rtlCol="0">
            <a:spAutoFit/>
          </a:bodyPr>
          <a:lstStyle/>
          <a:p>
            <a:r>
              <a:rPr lang="en-GB" sz="2400" dirty="0">
                <a:latin typeface="Comic Sans MS" pitchFamily="66" charset="0"/>
              </a:rPr>
              <a:t>Working in pairs, cut out the images and arrange them into a life story.  Stick them on the sugar paper and write a short caption / description under each picture. </a:t>
            </a:r>
            <a:r>
              <a:rPr lang="en-GB" sz="2400" dirty="0" smtClean="0">
                <a:latin typeface="Comic Sans MS" pitchFamily="66" charset="0"/>
              </a:rPr>
              <a:t> You can add in your own pictures if that helps to tell the story </a:t>
            </a:r>
            <a:endParaRPr lang="en-GB" sz="2400" dirty="0">
              <a:latin typeface="Comic Sans MS" pitchFamily="66" charset="0"/>
            </a:endParaRPr>
          </a:p>
          <a:p>
            <a:endParaRPr lang="en-GB" sz="2400" dirty="0">
              <a:latin typeface="Comic Sans MS" pitchFamily="66" charset="0"/>
            </a:endParaRPr>
          </a:p>
          <a:p>
            <a:r>
              <a:rPr lang="en-GB" sz="2400" dirty="0">
                <a:latin typeface="Comic Sans MS" pitchFamily="66" charset="0"/>
              </a:rPr>
              <a:t>The beginning of the story is a student sitting </a:t>
            </a:r>
            <a:r>
              <a:rPr lang="en-GB" sz="2400" dirty="0" smtClean="0">
                <a:latin typeface="Comic Sans MS" pitchFamily="66" charset="0"/>
              </a:rPr>
              <a:t>in a local park at </a:t>
            </a:r>
            <a:r>
              <a:rPr lang="en-GB" sz="2400" dirty="0">
                <a:latin typeface="Comic Sans MS" pitchFamily="66" charset="0"/>
              </a:rPr>
              <a:t>8pm at night.  </a:t>
            </a:r>
          </a:p>
        </p:txBody>
      </p:sp>
      <p:sp>
        <p:nvSpPr>
          <p:cNvPr id="10" name="Rectangle 9"/>
          <p:cNvSpPr/>
          <p:nvPr/>
        </p:nvSpPr>
        <p:spPr>
          <a:xfrm>
            <a:off x="251520" y="332656"/>
            <a:ext cx="4536504" cy="10801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smtClean="0">
                <a:solidFill>
                  <a:schemeClr val="bg1"/>
                </a:solidFill>
              </a:rPr>
              <a:t>CREATIVE TASK: </a:t>
            </a:r>
            <a:endParaRPr lang="en-GB" sz="3600" dirty="0">
              <a:solidFill>
                <a:schemeClr val="bg1"/>
              </a:solidFill>
            </a:endParaRPr>
          </a:p>
        </p:txBody>
      </p:sp>
      <p:sp>
        <p:nvSpPr>
          <p:cNvPr id="11" name="Rectangle 10"/>
          <p:cNvSpPr/>
          <p:nvPr/>
        </p:nvSpPr>
        <p:spPr>
          <a:xfrm>
            <a:off x="4824537" y="3789040"/>
            <a:ext cx="4139952" cy="1477328"/>
          </a:xfrm>
          <a:prstGeom prst="rect">
            <a:avLst/>
          </a:prstGeom>
        </p:spPr>
        <p:txBody>
          <a:bodyPr wrap="square">
            <a:spAutoFit/>
          </a:bodyPr>
          <a:lstStyle/>
          <a:p>
            <a:r>
              <a:rPr lang="en-GB" u="sng" dirty="0">
                <a:solidFill>
                  <a:schemeClr val="bg1"/>
                </a:solidFill>
                <a:latin typeface="Comic Sans MS" pitchFamily="66" charset="0"/>
              </a:rPr>
              <a:t>Success Criteria: </a:t>
            </a:r>
          </a:p>
          <a:p>
            <a:r>
              <a:rPr lang="en-GB" dirty="0">
                <a:solidFill>
                  <a:schemeClr val="bg1"/>
                </a:solidFill>
                <a:latin typeface="Comic Sans MS" pitchFamily="66" charset="0"/>
              </a:rPr>
              <a:t>Relevant and interesting title</a:t>
            </a:r>
          </a:p>
          <a:p>
            <a:r>
              <a:rPr lang="en-GB" dirty="0">
                <a:solidFill>
                  <a:schemeClr val="bg1"/>
                </a:solidFill>
                <a:latin typeface="Comic Sans MS" pitchFamily="66" charset="0"/>
              </a:rPr>
              <a:t>Story told in chronological order</a:t>
            </a:r>
          </a:p>
          <a:p>
            <a:r>
              <a:rPr lang="en-GB" dirty="0">
                <a:solidFill>
                  <a:schemeClr val="bg1"/>
                </a:solidFill>
                <a:latin typeface="Comic Sans MS" pitchFamily="66" charset="0"/>
              </a:rPr>
              <a:t>At least 9 images used</a:t>
            </a:r>
          </a:p>
          <a:p>
            <a:r>
              <a:rPr lang="en-GB" dirty="0">
                <a:solidFill>
                  <a:schemeClr val="bg1"/>
                </a:solidFill>
                <a:latin typeface="Comic Sans MS" pitchFamily="66" charset="0"/>
              </a:rPr>
              <a:t>Story can be understood by a </a:t>
            </a:r>
            <a:r>
              <a:rPr lang="en-GB" dirty="0" smtClean="0">
                <a:solidFill>
                  <a:schemeClr val="bg1"/>
                </a:solidFill>
                <a:latin typeface="Comic Sans MS" pitchFamily="66" charset="0"/>
              </a:rPr>
              <a:t>reader</a:t>
            </a:r>
            <a:endParaRPr lang="en-GB" dirty="0">
              <a:latin typeface="Comic Sans MS" pitchFamily="66" charset="0"/>
            </a:endParaRPr>
          </a:p>
        </p:txBody>
      </p:sp>
    </p:spTree>
    <p:extLst>
      <p:ext uri="{BB962C8B-B14F-4D97-AF65-F5344CB8AC3E}">
        <p14:creationId xmlns:p14="http://schemas.microsoft.com/office/powerpoint/2010/main" val="18189281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SHARE YOUR WORK: </a:t>
            </a:r>
            <a:endParaRPr lang="en-GB" dirty="0"/>
          </a:p>
        </p:txBody>
      </p:sp>
      <p:sp>
        <p:nvSpPr>
          <p:cNvPr id="3" name="Content Placeholder 2"/>
          <p:cNvSpPr>
            <a:spLocks noGrp="1"/>
          </p:cNvSpPr>
          <p:nvPr>
            <p:ph idx="1"/>
          </p:nvPr>
        </p:nvSpPr>
        <p:spPr/>
        <p:txBody>
          <a:bodyPr>
            <a:normAutofit/>
          </a:bodyPr>
          <a:lstStyle/>
          <a:p>
            <a:pPr marL="0" indent="0">
              <a:buNone/>
            </a:pPr>
            <a:r>
              <a:rPr lang="en-GB" dirty="0"/>
              <a:t>Move around the room and read everyone's stories.  </a:t>
            </a:r>
          </a:p>
          <a:p>
            <a:endParaRPr lang="en-GB" dirty="0"/>
          </a:p>
          <a:p>
            <a:r>
              <a:rPr lang="en-GB" dirty="0"/>
              <a:t>Remember to be respectful of other people's work e.g. </a:t>
            </a:r>
          </a:p>
          <a:p>
            <a:r>
              <a:rPr lang="en-GB" dirty="0"/>
              <a:t>Laugh only if it is appropriate</a:t>
            </a:r>
          </a:p>
          <a:p>
            <a:r>
              <a:rPr lang="en-GB" dirty="0"/>
              <a:t>Only make positive comments</a:t>
            </a:r>
          </a:p>
          <a:p>
            <a:endParaRPr lang="en-GB" dirty="0"/>
          </a:p>
        </p:txBody>
      </p:sp>
    </p:spTree>
    <p:extLst>
      <p:ext uri="{BB962C8B-B14F-4D97-AF65-F5344CB8AC3E}">
        <p14:creationId xmlns:p14="http://schemas.microsoft.com/office/powerpoint/2010/main" val="2060683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REFLECTION</a:t>
            </a:r>
            <a:endParaRPr lang="en-GB" dirty="0"/>
          </a:p>
        </p:txBody>
      </p:sp>
      <p:sp>
        <p:nvSpPr>
          <p:cNvPr id="3" name="Content Placeholder 2"/>
          <p:cNvSpPr>
            <a:spLocks noGrp="1"/>
          </p:cNvSpPr>
          <p:nvPr>
            <p:ph idx="1"/>
          </p:nvPr>
        </p:nvSpPr>
        <p:spPr/>
        <p:txBody>
          <a:bodyPr>
            <a:normAutofit lnSpcReduction="10000"/>
          </a:bodyPr>
          <a:lstStyle/>
          <a:p>
            <a:r>
              <a:rPr lang="en-GB" dirty="0" smtClean="0"/>
              <a:t>Did </a:t>
            </a:r>
            <a:r>
              <a:rPr lang="en-GB" dirty="0"/>
              <a:t>your story end in a negative or a positive way? </a:t>
            </a:r>
          </a:p>
          <a:p>
            <a:endParaRPr lang="en-GB" dirty="0"/>
          </a:p>
          <a:p>
            <a:r>
              <a:rPr lang="en-GB" dirty="0"/>
              <a:t>In what ways </a:t>
            </a:r>
            <a:r>
              <a:rPr lang="en-GB" dirty="0" smtClean="0"/>
              <a:t>were </a:t>
            </a:r>
            <a:r>
              <a:rPr lang="en-GB" dirty="0"/>
              <a:t>your stories similar / different? </a:t>
            </a:r>
          </a:p>
          <a:p>
            <a:endParaRPr lang="en-GB" dirty="0"/>
          </a:p>
          <a:p>
            <a:r>
              <a:rPr lang="en-GB" dirty="0"/>
              <a:t>Did you make any assumptions linking behaviour outside school and </a:t>
            </a:r>
            <a:r>
              <a:rPr lang="en-GB" dirty="0" smtClean="0"/>
              <a:t>the future</a:t>
            </a:r>
            <a:r>
              <a:rPr lang="en-GB" dirty="0"/>
              <a:t>?   </a:t>
            </a:r>
          </a:p>
          <a:p>
            <a:endParaRPr lang="en-GB" dirty="0"/>
          </a:p>
        </p:txBody>
      </p:sp>
    </p:spTree>
    <p:extLst>
      <p:ext uri="{BB962C8B-B14F-4D97-AF65-F5344CB8AC3E}">
        <p14:creationId xmlns:p14="http://schemas.microsoft.com/office/powerpoint/2010/main" val="3568776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Did it have to end like this? </a:t>
            </a:r>
            <a:endParaRPr lang="en-GB" dirty="0"/>
          </a:p>
        </p:txBody>
      </p:sp>
      <p:sp>
        <p:nvSpPr>
          <p:cNvPr id="3" name="Content Placeholder 2"/>
          <p:cNvSpPr>
            <a:spLocks noGrp="1"/>
          </p:cNvSpPr>
          <p:nvPr>
            <p:ph idx="1"/>
          </p:nvPr>
        </p:nvSpPr>
        <p:spPr>
          <a:xfrm>
            <a:off x="467544" y="2132856"/>
            <a:ext cx="8229600" cy="4525963"/>
          </a:xfrm>
        </p:spPr>
        <p:txBody>
          <a:bodyPr/>
          <a:lstStyle/>
          <a:p>
            <a:r>
              <a:rPr lang="en-GB" dirty="0"/>
              <a:t>Your teacher will give you the same set of pictures. </a:t>
            </a:r>
          </a:p>
          <a:p>
            <a:endParaRPr lang="en-GB" dirty="0"/>
          </a:p>
          <a:p>
            <a:r>
              <a:rPr lang="en-GB" dirty="0"/>
              <a:t>This time, your challenge is to create a story with the same start point but a different ending.  </a:t>
            </a:r>
          </a:p>
          <a:p>
            <a:pPr marL="0" indent="0">
              <a:buNone/>
            </a:pPr>
            <a:endParaRPr lang="en-GB" dirty="0"/>
          </a:p>
        </p:txBody>
      </p:sp>
    </p:spTree>
    <p:extLst>
      <p:ext uri="{BB962C8B-B14F-4D97-AF65-F5344CB8AC3E}">
        <p14:creationId xmlns:p14="http://schemas.microsoft.com/office/powerpoint/2010/main" val="332593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 </a:t>
            </a:r>
            <a:endParaRPr lang="en-GB" dirty="0"/>
          </a:p>
        </p:txBody>
      </p:sp>
      <p:sp>
        <p:nvSpPr>
          <p:cNvPr id="3" name="Content Placeholder 2"/>
          <p:cNvSpPr>
            <a:spLocks noGrp="1"/>
          </p:cNvSpPr>
          <p:nvPr>
            <p:ph idx="1"/>
          </p:nvPr>
        </p:nvSpPr>
        <p:spPr>
          <a:xfrm>
            <a:off x="467544" y="3501008"/>
            <a:ext cx="8229600" cy="864096"/>
          </a:xfrm>
        </p:spPr>
        <p:txBody>
          <a:bodyPr/>
          <a:lstStyle/>
          <a:p>
            <a:pPr marL="0" indent="0" algn="ctr">
              <a:buNone/>
            </a:pPr>
            <a:r>
              <a:rPr lang="en-GB" dirty="0" smtClean="0"/>
              <a:t>What was the point of today’s lesson?  </a:t>
            </a:r>
            <a:endParaRPr lang="en-GB" dirty="0"/>
          </a:p>
        </p:txBody>
      </p:sp>
    </p:spTree>
    <p:extLst>
      <p:ext uri="{BB962C8B-B14F-4D97-AF65-F5344CB8AC3E}">
        <p14:creationId xmlns:p14="http://schemas.microsoft.com/office/powerpoint/2010/main" val="3637668915"/>
      </p:ext>
    </p:extLst>
  </p:cSld>
  <p:clrMapOvr>
    <a:masterClrMapping/>
  </p:clrMapOvr>
</p:sld>
</file>

<file path=ppt/theme/theme1.xml><?xml version="1.0" encoding="utf-8"?>
<a:theme xmlns:a="http://schemas.openxmlformats.org/drawingml/2006/main" name="Stepping Stones Final 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mic Sa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Stepping Stones Final Final</Template>
  <TotalTime>520</TotalTime>
  <Words>228</Words>
  <Application>Microsoft Office PowerPoint</Application>
  <PresentationFormat>On-screen Show (4:3)</PresentationFormat>
  <Paragraphs>30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Stepping Stones Final Final</vt:lpstr>
      <vt:lpstr>DISCUSS:     You are a teacher on the bus on the way to work.  A group of students start a water fight at the back of the bus.  What should you do?  Why?   A) Do nothing (ignore it) B) Tell off the students on the bus C) Wait until they get to school and report them to their Head of Year </vt:lpstr>
      <vt:lpstr>Behaviour Outside School</vt:lpstr>
      <vt:lpstr>PowerPoint Presentation</vt:lpstr>
      <vt:lpstr>SHARE YOUR WORK: </vt:lpstr>
      <vt:lpstr>REFLECTION</vt:lpstr>
      <vt:lpstr>Did it have to end like this? </vt:lpstr>
      <vt:lpstr>DISCUSS: </vt:lpstr>
    </vt:vector>
  </TitlesOfParts>
  <Company>RM plc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PREDICT: What is the topic of today’s lesson?</dc:title>
  <dc:creator>Ms K. Mitchell</dc:creator>
  <cp:lastModifiedBy>Ms J. Dimes</cp:lastModifiedBy>
  <cp:revision>14</cp:revision>
  <dcterms:created xsi:type="dcterms:W3CDTF">2016-07-21T07:01:59Z</dcterms:created>
  <dcterms:modified xsi:type="dcterms:W3CDTF">2017-12-04T14:15:35Z</dcterms:modified>
</cp:coreProperties>
</file>